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2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C6387-572E-4BAC-9F92-27B04E0477ED}" type="datetimeFigureOut">
              <a:rPr lang="en-US" smtClean="0"/>
              <a:t>14/08/2021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D4C6-D278-41E3-9FA0-82D27049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650" y="4380330"/>
            <a:ext cx="2816052" cy="457367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www.InfosoftTechnologies.co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92" y="1955081"/>
            <a:ext cx="4990431" cy="1078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3" y="4321066"/>
            <a:ext cx="452352" cy="46258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63089" y="4361895"/>
            <a:ext cx="518319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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9483" y="4392254"/>
            <a:ext cx="271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info@InfosoftTechnologies.co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10387326">
            <a:off x="8243851" y="4067183"/>
            <a:ext cx="518319" cy="743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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4798" y="4421301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+91 85111 76717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522" y="5464500"/>
            <a:ext cx="11067969" cy="70198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NSIC REGISTERED MSME COMPANY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1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71" y="173469"/>
            <a:ext cx="8032650" cy="371739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270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3" y="4321066"/>
            <a:ext cx="452352" cy="4625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1772288" y="1955651"/>
            <a:ext cx="6724359" cy="281305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8534" y="1064427"/>
            <a:ext cx="3404382" cy="646331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Our Presence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96930" y="1589647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2060"/>
                </a:solidFill>
              </a:rPr>
              <a:t>Surat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87" y="1629897"/>
            <a:ext cx="161722" cy="161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81093" y="1706385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solidFill>
                  <a:srgbClr val="002060"/>
                </a:solidFill>
              </a:rPr>
              <a:t>Navi</a:t>
            </a:r>
            <a:r>
              <a:rPr lang="en-US" sz="900" b="1" dirty="0" smtClean="0">
                <a:solidFill>
                  <a:srgbClr val="002060"/>
                </a:solidFill>
              </a:rPr>
              <a:t> </a:t>
            </a:r>
            <a:r>
              <a:rPr lang="en-US" sz="900" b="1" dirty="0" err="1" smtClean="0">
                <a:solidFill>
                  <a:srgbClr val="002060"/>
                </a:solidFill>
              </a:rPr>
              <a:t>mumbai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46" y="1762535"/>
            <a:ext cx="161722" cy="1617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55598" y="4999951"/>
            <a:ext cx="4593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REGISTERED OFFICE (SURAT,GUJARAT)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C/29-30,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Kishor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Society,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Behind St. Xavier’s High School,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Road,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Surat – 395 001(Gujarat, India)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289" y="5153840"/>
            <a:ext cx="3404382" cy="1200329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Infosoft</a:t>
            </a:r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Technologies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86047" y="3256918"/>
            <a:ext cx="11067969" cy="185024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6209" y="774432"/>
            <a:ext cx="3399693" cy="165576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002060"/>
                </a:solidFill>
              </a:rPr>
              <a:t>DIGITAL </a:t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400" b="1" dirty="0" smtClean="0">
                <a:solidFill>
                  <a:srgbClr val="002060"/>
                </a:solidFill>
              </a:rPr>
              <a:t>INOVATION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41188" y="1456004"/>
            <a:ext cx="126608" cy="1547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40524" y="610310"/>
            <a:ext cx="126608" cy="1547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67132" y="2142642"/>
            <a:ext cx="126608" cy="1547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32229" y="1343464"/>
            <a:ext cx="126608" cy="1547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4872111" y="309489"/>
            <a:ext cx="1" cy="2120705"/>
          </a:xfrm>
          <a:prstGeom prst="line">
            <a:avLst/>
          </a:prstGeom>
          <a:ln w="19050">
            <a:gradFill>
              <a:gsLst>
                <a:gs pos="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freezing" dir="t"/>
          </a:scene3d>
          <a:sp3d prstMaterial="powder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96251" y="573956"/>
            <a:ext cx="213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ENTERPRISE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98" y="382172"/>
            <a:ext cx="845234" cy="8452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41" y="396490"/>
            <a:ext cx="908750" cy="9087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343291" y="610310"/>
            <a:ext cx="213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GOVERNMENT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896"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1420836"/>
            <a:ext cx="1219787" cy="8765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01" y="1420836"/>
            <a:ext cx="1142669" cy="81886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6209" y="3842489"/>
            <a:ext cx="22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OUR VISION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55198" y="4340557"/>
            <a:ext cx="331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Driving Business through Digital Innovation for Seamless Business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Operations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11217" y="3787399"/>
            <a:ext cx="22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MISSION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5926" y="4401474"/>
            <a:ext cx="331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Retention of Customer through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Solving Their Digital Needs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  <a14:imgEffect>
                      <a14:colorTemperature colorTemp="11145"/>
                    </a14:imgEffect>
                    <a14:imgEffect>
                      <a14:saturation sat="400000"/>
                    </a14:imgEffect>
                    <a14:imgEffect>
                      <a14:brightnessContrast bright="37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17" y="2149699"/>
            <a:ext cx="1727392" cy="10464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339" y="495057"/>
            <a:ext cx="2386115" cy="45736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Application Development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3" y="4321066"/>
            <a:ext cx="452352" cy="46258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63089" y="4361895"/>
            <a:ext cx="518319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1772288" y="1955651"/>
            <a:ext cx="6724359" cy="281305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150" y="949370"/>
            <a:ext cx="2700999" cy="1200329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BUSINESS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VARTICALS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19" y="443022"/>
            <a:ext cx="964107" cy="959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76" y="412058"/>
            <a:ext cx="1074624" cy="107462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622389" y="465622"/>
            <a:ext cx="2359322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Business / IT Consulting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70410" y="465622"/>
            <a:ext cx="0" cy="9012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6896083" y="2475759"/>
            <a:ext cx="2385643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Cloud Services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21" y="3274813"/>
            <a:ext cx="1766667" cy="1766667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581767" y="3711457"/>
            <a:ext cx="2637517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Team Augmentation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554483" y="3952894"/>
            <a:ext cx="2637517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002060"/>
                </a:solidFill>
              </a:rPr>
              <a:t>Digitisation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670410" y="3770095"/>
            <a:ext cx="0" cy="9012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32" y="3496696"/>
            <a:ext cx="1256107" cy="134425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7168840" y="5477398"/>
            <a:ext cx="2385643" cy="45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</a:rPr>
              <a:t>e-Governance Projects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96" y="5176984"/>
            <a:ext cx="1433144" cy="15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3" y="4321066"/>
            <a:ext cx="452352" cy="4625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1772288" y="1955651"/>
            <a:ext cx="6724359" cy="281305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150" y="949370"/>
            <a:ext cx="2700999" cy="646331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Certification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642" y="260297"/>
            <a:ext cx="2493969" cy="3636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2083" y="1386170"/>
            <a:ext cx="1962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NSIC Certified MSME Unit</a:t>
            </a:r>
            <a:endParaRPr lang="en-US" sz="28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81" y="3426581"/>
            <a:ext cx="2438490" cy="3297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1123" y="4598416"/>
            <a:ext cx="2502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ISO 9001 : 2015 Certification</a:t>
            </a:r>
            <a:endParaRPr lang="en-US" sz="28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73" y="4321066"/>
            <a:ext cx="452352" cy="4625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-1772288" y="1955651"/>
            <a:ext cx="6724359" cy="281305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150" y="2380355"/>
            <a:ext cx="2700999" cy="646331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Industries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09" y="1400835"/>
            <a:ext cx="9085315" cy="36219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04516" y="4321066"/>
            <a:ext cx="1167620" cy="1024658"/>
            <a:chOff x="8004516" y="4321066"/>
            <a:chExt cx="1167620" cy="926818"/>
          </a:xfrm>
        </p:grpSpPr>
        <p:sp>
          <p:nvSpPr>
            <p:cNvPr id="7" name="Trapezoid 6"/>
            <p:cNvSpPr/>
            <p:nvPr/>
          </p:nvSpPr>
          <p:spPr>
            <a:xfrm>
              <a:off x="8004516" y="4321066"/>
              <a:ext cx="1167620" cy="464235"/>
            </a:xfrm>
            <a:prstGeom prst="trapezoid">
              <a:avLst>
                <a:gd name="adj" fmla="val 518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/>
            <p:cNvSpPr/>
            <p:nvPr/>
          </p:nvSpPr>
          <p:spPr>
            <a:xfrm rot="10800000">
              <a:off x="8004516" y="4783649"/>
              <a:ext cx="1167620" cy="464235"/>
            </a:xfrm>
            <a:prstGeom prst="trapezoid">
              <a:avLst>
                <a:gd name="adj" fmla="val 640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26500" y="4687834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Government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0800000">
            <a:off x="0" y="0"/>
            <a:ext cx="12192000" cy="122388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049" y="288778"/>
            <a:ext cx="580827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Technology Expertise 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322" y="1571377"/>
            <a:ext cx="2021905" cy="2768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MICROSOFT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1" y="1848248"/>
            <a:ext cx="2174246" cy="928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3" y="2578257"/>
            <a:ext cx="1099069" cy="96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0" y="3289040"/>
            <a:ext cx="2174245" cy="961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931" y="1865268"/>
            <a:ext cx="1059024" cy="906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19367" y="1578704"/>
            <a:ext cx="2145035" cy="2695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OPEN SOURCE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807" y="1865267"/>
            <a:ext cx="1050595" cy="9063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022" y="2771656"/>
            <a:ext cx="1214306" cy="10547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31968" y="1590802"/>
            <a:ext cx="2124580" cy="2695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MOBILE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1968" y="1945071"/>
            <a:ext cx="2124580" cy="935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915" y="3087579"/>
            <a:ext cx="1062291" cy="9164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9105" y="1945071"/>
            <a:ext cx="2124580" cy="9374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819105" y="1651123"/>
            <a:ext cx="2124580" cy="26954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FRONT END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9106" y="2906941"/>
            <a:ext cx="2124579" cy="9202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9989" y="4477760"/>
            <a:ext cx="2293632" cy="238024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09989" y="4196120"/>
            <a:ext cx="2293632" cy="2473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UX/UI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8531" y="4647450"/>
            <a:ext cx="1986823" cy="22105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438531" y="4319793"/>
            <a:ext cx="1986823" cy="26733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DATABASE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-1"/>
            <a:ext cx="7849051" cy="529732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733800"/>
            <a:ext cx="8990014" cy="3124200"/>
          </a:xfr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527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532" y="2145713"/>
            <a:ext cx="258677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Some of Our Valued Client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56" y="1254564"/>
            <a:ext cx="1253197" cy="12531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35" y="2648364"/>
            <a:ext cx="1260562" cy="12605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9" y="255955"/>
            <a:ext cx="2700997" cy="9986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3141381" y="3249637"/>
            <a:ext cx="1017529" cy="2535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263704" y="1881162"/>
            <a:ext cx="772885" cy="56827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424356" y="1327591"/>
            <a:ext cx="19841" cy="70543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20" y="5062075"/>
            <a:ext cx="2681378" cy="1059032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 flipV="1">
            <a:off x="5491387" y="4085753"/>
            <a:ext cx="19841" cy="705435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7053642" y="3981313"/>
            <a:ext cx="772885" cy="56827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71389" y="1812483"/>
            <a:ext cx="829995" cy="618979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2" y="747444"/>
            <a:ext cx="2222147" cy="12657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62" y="4320830"/>
            <a:ext cx="2217708" cy="12174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73" y="2714849"/>
            <a:ext cx="2279028" cy="957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4" name="Straight Connector 43"/>
          <p:cNvCxnSpPr/>
          <p:nvPr/>
        </p:nvCxnSpPr>
        <p:spPr>
          <a:xfrm flipH="1">
            <a:off x="3300132" y="4011341"/>
            <a:ext cx="829995" cy="618979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32620" y="3168362"/>
            <a:ext cx="1017529" cy="2535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8" y="4139961"/>
            <a:ext cx="1253197" cy="1253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17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0800000">
            <a:off x="0" y="0"/>
            <a:ext cx="12192000" cy="122388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4049" y="288778"/>
            <a:ext cx="80490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About Mentor- </a:t>
            </a:r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“Trusted </a:t>
            </a:r>
            <a:r>
              <a:rPr lang="en-US" sz="3600" b="1" dirty="0" err="1" smtClean="0">
                <a:solidFill>
                  <a:srgbClr val="002060"/>
                </a:solidFill>
                <a:latin typeface="Candara" panose="020E0502030303020204" pitchFamily="34" charset="0"/>
              </a:rPr>
              <a:t>Sarthi</a:t>
            </a:r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” </a:t>
            </a:r>
            <a:r>
              <a:rPr lang="en-US" sz="36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10" y="1512669"/>
            <a:ext cx="117933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We Heard that Lord Krishna was a good Mentor who shows the pathway to </a:t>
            </a:r>
            <a:r>
              <a:rPr lang="en-US" sz="2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Arjuna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 in Mahabharata, he guide him by being his “</a:t>
            </a:r>
            <a:r>
              <a:rPr lang="en-US" sz="2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Sarthi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” in Mahabharata War, Same way in recent time every individual and businesses required good </a:t>
            </a:r>
            <a:r>
              <a:rPr lang="en-US" sz="24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sarthi</a:t>
            </a:r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, who drives him/her towards path of Success in Unprecedented Time.</a:t>
            </a:r>
            <a:b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400" smtClean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240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24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2400" dirty="0"/>
          </a:p>
          <a:p>
            <a:r>
              <a:rPr lang="en-US" sz="2400" dirty="0" smtClean="0"/>
              <a:t>With the more than two decades of experience 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159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Corbel</vt:lpstr>
      <vt:lpstr>MV Boli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ITPLADM</dc:creator>
  <cp:lastModifiedBy>ITPLADM</cp:lastModifiedBy>
  <cp:revision>41</cp:revision>
  <dcterms:created xsi:type="dcterms:W3CDTF">2021-05-12T10:52:40Z</dcterms:created>
  <dcterms:modified xsi:type="dcterms:W3CDTF">2021-08-14T14:16:47Z</dcterms:modified>
</cp:coreProperties>
</file>